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4" r:id="rId4"/>
    <p:sldId id="263" r:id="rId5"/>
    <p:sldId id="266" r:id="rId6"/>
    <p:sldId id="265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in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Révisions d’orthographe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6F48D50-7807-4884-9686-B8AB14027D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0" t="50000"/>
          <a:stretch/>
        </p:blipFill>
        <p:spPr>
          <a:xfrm>
            <a:off x="3835034" y="3620071"/>
            <a:ext cx="4521931" cy="2150613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A9CD854C-19BA-4BC7-8A14-0A6C3E996503}"/>
              </a:ext>
            </a:extLst>
          </p:cNvPr>
          <p:cNvGrpSpPr/>
          <p:nvPr/>
        </p:nvGrpSpPr>
        <p:grpSpPr>
          <a:xfrm>
            <a:off x="8990783" y="3672135"/>
            <a:ext cx="2310384" cy="2134901"/>
            <a:chOff x="8990783" y="3672135"/>
            <a:chExt cx="2310384" cy="2134901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676E6C8-42CC-48AA-8476-F243C0C95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68519">
              <a:off x="9620593" y="3672135"/>
              <a:ext cx="1050765" cy="1306651"/>
            </a:xfrm>
            <a:prstGeom prst="rect">
              <a:avLst/>
            </a:prstGeom>
          </p:spPr>
        </p:pic>
        <p:sp>
          <p:nvSpPr>
            <p:cNvPr id="18" name="Sous-titre 2">
              <a:extLst>
                <a:ext uri="{FF2B5EF4-FFF2-40B4-BE49-F238E27FC236}">
                  <a16:creationId xmlns:a16="http://schemas.microsoft.com/office/drawing/2014/main" id="{F9DCA446-05DC-4D45-BB04-A07B023E2BFB}"/>
                </a:ext>
              </a:extLst>
            </p:cNvPr>
            <p:cNvSpPr txBox="1">
              <a:spLocks/>
            </p:cNvSpPr>
            <p:nvPr/>
          </p:nvSpPr>
          <p:spPr>
            <a:xfrm>
              <a:off x="8990783" y="5014874"/>
              <a:ext cx="2310384" cy="79216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2800" b="1" dirty="0">
                  <a:solidFill>
                    <a:srgbClr val="FF0000"/>
                  </a:solidFill>
                </a:rPr>
                <a:t>Temps limité !</a:t>
              </a:r>
            </a:p>
          </p:txBody>
        </p:sp>
      </p:grpSp>
      <p:pic>
        <p:nvPicPr>
          <p:cNvPr id="19" name="Image 18">
            <a:extLst>
              <a:ext uri="{FF2B5EF4-FFF2-40B4-BE49-F238E27FC236}">
                <a16:creationId xmlns:a16="http://schemas.microsoft.com/office/drawing/2014/main" id="{E9802F9D-4268-3184-4595-59B548F01C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008" y="154546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s ou </a:t>
            </a:r>
            <a:r>
              <a:rPr lang="fr-FR" b="1" dirty="0" err="1"/>
              <a:t>ss</a:t>
            </a:r>
            <a:r>
              <a:rPr lang="fr-FR" b="1" dirty="0"/>
              <a:t>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</a:t>
            </a:r>
            <a:r>
              <a:rPr lang="fr-FR" sz="3600" dirty="0" err="1"/>
              <a:t>poi</a:t>
            </a:r>
            <a:r>
              <a:rPr lang="fr-FR" sz="3600" dirty="0"/>
              <a:t>…on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pi…te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e…</a:t>
            </a:r>
            <a:r>
              <a:rPr lang="fr-FR" sz="3600" dirty="0" err="1"/>
              <a:t>poir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cou…in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51B2549-4969-121F-032B-0AE16A2885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36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poi</a:t>
            </a:r>
            <a:r>
              <a:rPr lang="fr-FR" sz="3600" dirty="0">
                <a:solidFill>
                  <a:srgbClr val="FF0000"/>
                </a:solidFill>
              </a:rPr>
              <a:t>ss</a:t>
            </a:r>
            <a:r>
              <a:rPr lang="fr-FR" sz="3600" dirty="0"/>
              <a:t>on ou poi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pi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te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poir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cou</a:t>
            </a:r>
            <a:r>
              <a:rPr lang="fr-FR" sz="3600" dirty="0">
                <a:solidFill>
                  <a:srgbClr val="FF0000"/>
                </a:solidFill>
              </a:rPr>
              <a:t>ss</a:t>
            </a:r>
            <a:r>
              <a:rPr lang="fr-FR" sz="3600" dirty="0"/>
              <a:t>in ou cou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in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3124E2F-E110-D908-965B-4CE931E129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384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c ou ç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tra…e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</a:t>
            </a:r>
            <a:r>
              <a:rPr lang="fr-FR" sz="3600" dirty="0" err="1"/>
              <a:t>hame</a:t>
            </a:r>
            <a:r>
              <a:rPr lang="fr-FR" sz="3600" dirty="0"/>
              <a:t>…on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…</a:t>
            </a:r>
            <a:r>
              <a:rPr lang="fr-FR" sz="3600" dirty="0" err="1"/>
              <a:t>itron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re…u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7A8F8D7-6DEA-C854-1F01-0CE4138CF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36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tra</a:t>
            </a:r>
            <a:r>
              <a:rPr lang="fr-FR" sz="3600" dirty="0">
                <a:solidFill>
                  <a:srgbClr val="FF0000"/>
                </a:solidFill>
              </a:rPr>
              <a:t>c</a:t>
            </a:r>
            <a:r>
              <a:rPr lang="fr-FR" sz="3600" dirty="0"/>
              <a:t>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hame</a:t>
            </a:r>
            <a:r>
              <a:rPr lang="fr-FR" sz="3600" dirty="0">
                <a:solidFill>
                  <a:srgbClr val="FF0000"/>
                </a:solidFill>
              </a:rPr>
              <a:t>ç</a:t>
            </a:r>
            <a:r>
              <a:rPr lang="fr-FR" sz="3600" dirty="0"/>
              <a:t>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</a:t>
            </a:r>
            <a:r>
              <a:rPr lang="fr-FR" sz="3600" dirty="0">
                <a:solidFill>
                  <a:srgbClr val="FF0000"/>
                </a:solidFill>
              </a:rPr>
              <a:t>c</a:t>
            </a:r>
            <a:r>
              <a:rPr lang="fr-FR" sz="3600" dirty="0"/>
              <a:t>itron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re</a:t>
            </a:r>
            <a:r>
              <a:rPr lang="fr-FR" sz="3600" dirty="0">
                <a:solidFill>
                  <a:srgbClr val="FF0000"/>
                </a:solidFill>
              </a:rPr>
              <a:t>ç</a:t>
            </a:r>
            <a:r>
              <a:rPr lang="fr-FR" sz="3600" dirty="0"/>
              <a:t>u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EDF7174-DEEE-D2FF-243C-A86BD634D2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999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ami cher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gentil garçon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7827B75-ED8A-EE06-1F8A-EB6A2EFFD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98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ami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ch</a:t>
            </a:r>
            <a:r>
              <a:rPr lang="fr-FR" sz="3600" dirty="0">
                <a:solidFill>
                  <a:srgbClr val="FF0000"/>
                </a:solidFill>
              </a:rPr>
              <a:t>è</a:t>
            </a:r>
            <a:r>
              <a:rPr lang="fr-FR" sz="3600" dirty="0"/>
              <a:t>r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gentil</a:t>
            </a:r>
            <a:r>
              <a:rPr lang="fr-FR" sz="3600" dirty="0">
                <a:solidFill>
                  <a:srgbClr val="FF0000"/>
                </a:solidFill>
              </a:rPr>
              <a:t>le</a:t>
            </a:r>
            <a:r>
              <a:rPr lang="fr-FR" sz="3600" dirty="0"/>
              <a:t> </a:t>
            </a:r>
            <a:r>
              <a:rPr lang="fr-FR" sz="3600" dirty="0">
                <a:solidFill>
                  <a:srgbClr val="FF0000"/>
                </a:solidFill>
              </a:rPr>
              <a:t>fille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CDAA148-0741-9A2E-D5A4-FF7C456EE3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84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enfant sensible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vendeur heureux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1496926-D2A6-DAB4-9D7B-DD22032C9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501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enfant sensible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vendeu</a:t>
            </a:r>
            <a:r>
              <a:rPr lang="fr-FR" sz="3600" dirty="0">
                <a:solidFill>
                  <a:srgbClr val="FF0000"/>
                </a:solidFill>
              </a:rPr>
              <a:t>se</a:t>
            </a:r>
            <a:r>
              <a:rPr lang="fr-FR" sz="3600" dirty="0"/>
              <a:t> heureu</a:t>
            </a:r>
            <a:r>
              <a:rPr lang="fr-FR" sz="3600" dirty="0">
                <a:solidFill>
                  <a:srgbClr val="FF0000"/>
                </a:solidFill>
              </a:rPr>
              <a:t>se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34F285D-87C0-AC0C-40D7-BE6EFA1C5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2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enfant sage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un beau livre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B2E1D0D-A5B6-58FA-CEEC-E1DDECA1F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223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enfant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sage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beau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livre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365050F-6C03-B738-E34D-B3785087E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taureau féroce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un gros nez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611F468-4847-734B-53B6-0C38BC9A5E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taureau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féroce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 </a:t>
            </a:r>
            <a:r>
              <a:rPr lang="fr-FR" sz="3600" dirty="0"/>
              <a:t>gros nez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DE3BAB6-FCE0-1E23-3A33-20D3D431F3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479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g ou </a:t>
            </a:r>
            <a:r>
              <a:rPr lang="fr-FR" b="1" dirty="0" err="1"/>
              <a:t>gu</a:t>
            </a:r>
            <a:r>
              <a:rPr lang="fr-FR" b="1" dirty="0"/>
              <a:t>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…</a:t>
            </a:r>
            <a:r>
              <a:rPr lang="fr-FR" sz="3600" dirty="0" err="1"/>
              <a:t>idon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le …</a:t>
            </a:r>
            <a:r>
              <a:rPr lang="fr-FR" sz="3600" dirty="0" err="1"/>
              <a:t>âteau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va…e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…</a:t>
            </a:r>
            <a:r>
              <a:rPr lang="fr-FR" sz="3600" dirty="0" err="1"/>
              <a:t>oûter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2144493-9A87-DA7C-DA05-4923C1E56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632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</a:t>
            </a:r>
            <a:r>
              <a:rPr lang="fr-FR" sz="3600" dirty="0">
                <a:solidFill>
                  <a:srgbClr val="FF0000"/>
                </a:solidFill>
              </a:rPr>
              <a:t>gu</a:t>
            </a:r>
            <a:r>
              <a:rPr lang="fr-FR" sz="3600" dirty="0"/>
              <a:t>idon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le </a:t>
            </a:r>
            <a:r>
              <a:rPr lang="fr-FR" sz="3600" dirty="0">
                <a:solidFill>
                  <a:srgbClr val="FF0000"/>
                </a:solidFill>
              </a:rPr>
              <a:t>g</a:t>
            </a:r>
            <a:r>
              <a:rPr lang="fr-FR" sz="3600" dirty="0"/>
              <a:t>âteau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va</a:t>
            </a:r>
            <a:r>
              <a:rPr lang="fr-FR" sz="3600" dirty="0">
                <a:solidFill>
                  <a:srgbClr val="FF0000"/>
                </a:solidFill>
              </a:rPr>
              <a:t>gu</a:t>
            </a:r>
            <a:r>
              <a:rPr lang="fr-FR" sz="3600" dirty="0"/>
              <a:t>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</a:t>
            </a:r>
            <a:r>
              <a:rPr lang="fr-FR" sz="3600" dirty="0">
                <a:solidFill>
                  <a:srgbClr val="FF0000"/>
                </a:solidFill>
              </a:rPr>
              <a:t>g</a:t>
            </a:r>
            <a:r>
              <a:rPr lang="fr-FR" sz="3600" dirty="0"/>
              <a:t>oûter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895D6E0-97D4-6C89-56FB-4C5AC10AA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073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g ou </a:t>
            </a:r>
            <a:r>
              <a:rPr lang="fr-FR" b="1" dirty="0" err="1"/>
              <a:t>ge</a:t>
            </a:r>
            <a:r>
              <a:rPr lang="fr-FR" b="1" dirty="0"/>
              <a:t>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nous na…</a:t>
            </a:r>
            <a:r>
              <a:rPr lang="fr-FR" sz="3600" dirty="0" err="1"/>
              <a:t>ons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…</a:t>
            </a:r>
            <a:r>
              <a:rPr lang="fr-FR" sz="3600" dirty="0" err="1"/>
              <a:t>irafe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la </a:t>
            </a:r>
            <a:r>
              <a:rPr lang="fr-FR" sz="3600" dirty="0" err="1"/>
              <a:t>ven</a:t>
            </a:r>
            <a:r>
              <a:rPr lang="fr-FR" sz="3600" dirty="0"/>
              <a:t>…</a:t>
            </a:r>
            <a:r>
              <a:rPr lang="fr-FR" sz="3600" dirty="0" err="1"/>
              <a:t>ance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la sa…esse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67D304C-0EB6-60F3-68DF-777A82C35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494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nous na</a:t>
            </a:r>
            <a:r>
              <a:rPr lang="fr-FR" sz="3600" dirty="0">
                <a:solidFill>
                  <a:srgbClr val="FF0000"/>
                </a:solidFill>
              </a:rPr>
              <a:t>ge</a:t>
            </a:r>
            <a:r>
              <a:rPr lang="fr-FR" sz="3600" dirty="0"/>
              <a:t>ons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</a:t>
            </a:r>
            <a:r>
              <a:rPr lang="fr-FR" sz="3600" dirty="0">
                <a:solidFill>
                  <a:srgbClr val="FF0000"/>
                </a:solidFill>
              </a:rPr>
              <a:t>g</a:t>
            </a:r>
            <a:r>
              <a:rPr lang="fr-FR" sz="3600" dirty="0"/>
              <a:t>irafe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la ven</a:t>
            </a:r>
            <a:r>
              <a:rPr lang="fr-FR" sz="3600" dirty="0">
                <a:solidFill>
                  <a:srgbClr val="FF0000"/>
                </a:solidFill>
              </a:rPr>
              <a:t>ge</a:t>
            </a:r>
            <a:r>
              <a:rPr lang="fr-FR" sz="3600" dirty="0"/>
              <a:t>ance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la sa</a:t>
            </a:r>
            <a:r>
              <a:rPr lang="fr-FR" sz="3600" dirty="0">
                <a:solidFill>
                  <a:srgbClr val="FF0000"/>
                </a:solidFill>
              </a:rPr>
              <a:t>g</a:t>
            </a:r>
            <a:r>
              <a:rPr lang="fr-FR" sz="3600" dirty="0"/>
              <a:t>esse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BD1E587-840E-D21F-E47E-92144BFC69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78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256</Words>
  <Application>Microsoft Office PowerPoint</Application>
  <PresentationFormat>Grand écran</PresentationFormat>
  <Paragraphs>114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Thème Office</vt:lpstr>
      <vt:lpstr>Révisions d’orthographe</vt:lpstr>
      <vt:lpstr>Mets au pluriel</vt:lpstr>
      <vt:lpstr>Correction</vt:lpstr>
      <vt:lpstr>Mets au pluriel</vt:lpstr>
      <vt:lpstr>Correction</vt:lpstr>
      <vt:lpstr>Écris g ou gu : </vt:lpstr>
      <vt:lpstr>Correction</vt:lpstr>
      <vt:lpstr>Écris g ou ge : </vt:lpstr>
      <vt:lpstr>Correction</vt:lpstr>
      <vt:lpstr>Écris s ou ss : </vt:lpstr>
      <vt:lpstr>Correction</vt:lpstr>
      <vt:lpstr>Écris c ou ç : </vt:lpstr>
      <vt:lpstr>Correction</vt:lpstr>
      <vt:lpstr>Mets au féminin :</vt:lpstr>
      <vt:lpstr>Correction</vt:lpstr>
      <vt:lpstr>Mets au féminin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36</cp:revision>
  <dcterms:created xsi:type="dcterms:W3CDTF">2021-07-17T07:25:24Z</dcterms:created>
  <dcterms:modified xsi:type="dcterms:W3CDTF">2022-08-06T20:21:41Z</dcterms:modified>
</cp:coreProperties>
</file>